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C000"/>
    <a:srgbClr val="FFA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194" y="3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16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67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057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102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9465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5473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328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181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497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3088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069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9244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260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677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748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767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624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91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4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43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09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72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E8E6F-3661-4EF0-B0E0-0A7C684F4F62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  <p:pic>
        <p:nvPicPr>
          <p:cNvPr id="14" name="image3.png">
            <a:extLst>
              <a:ext uri="{FF2B5EF4-FFF2-40B4-BE49-F238E27FC236}">
                <a16:creationId xmlns:a16="http://schemas.microsoft.com/office/drawing/2014/main" id="{3139830A-54E4-4920-B3FA-09074BDE96CC}"/>
              </a:ext>
            </a:extLst>
          </p:cNvPr>
          <p:cNvPicPr/>
          <p:nvPr userDrawn="1"/>
        </p:nvPicPr>
        <p:blipFill rotWithShape="1">
          <a:blip r:embed="rId13"/>
          <a:srcRect l="395" r="674"/>
          <a:stretch/>
        </p:blipFill>
        <p:spPr>
          <a:xfrm rot="10800000">
            <a:off x="0" y="4515966"/>
            <a:ext cx="9144000" cy="628015"/>
          </a:xfrm>
          <a:prstGeom prst="rect">
            <a:avLst/>
          </a:prstGeom>
          <a:ln/>
        </p:spPr>
      </p:pic>
      <p:pic>
        <p:nvPicPr>
          <p:cNvPr id="16" name="image3.png">
            <a:extLst>
              <a:ext uri="{FF2B5EF4-FFF2-40B4-BE49-F238E27FC236}">
                <a16:creationId xmlns:a16="http://schemas.microsoft.com/office/drawing/2014/main" id="{0E456F17-DAEB-4DF5-B03C-ED58217E55ED}"/>
              </a:ext>
            </a:extLst>
          </p:cNvPr>
          <p:cNvPicPr/>
          <p:nvPr userDrawn="1"/>
        </p:nvPicPr>
        <p:blipFill rotWithShape="1">
          <a:blip r:embed="rId13"/>
          <a:srcRect l="712" r="385"/>
          <a:stretch/>
        </p:blipFill>
        <p:spPr>
          <a:xfrm>
            <a:off x="0" y="-29505"/>
            <a:ext cx="9144000" cy="774130"/>
          </a:xfrm>
          <a:prstGeom prst="rect">
            <a:avLst/>
          </a:prstGeom>
          <a:ln/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AEF7A67A-0008-4D71-9A19-A879C036528F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1180"/>
            <a:ext cx="1512168" cy="110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0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D0894-3D96-4F8D-83F3-BDA81129D44D}" type="datetimeFigureOut">
              <a:rPr lang="pt-BR" smtClean="0"/>
              <a:t>17/12/2024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  <p:pic>
        <p:nvPicPr>
          <p:cNvPr id="12" name="image3.png">
            <a:extLst>
              <a:ext uri="{FF2B5EF4-FFF2-40B4-BE49-F238E27FC236}">
                <a16:creationId xmlns:a16="http://schemas.microsoft.com/office/drawing/2014/main" id="{D32AE0CD-0EC0-4935-BB38-5691B25A267E}"/>
              </a:ext>
            </a:extLst>
          </p:cNvPr>
          <p:cNvPicPr/>
          <p:nvPr userDrawn="1"/>
        </p:nvPicPr>
        <p:blipFill rotWithShape="1">
          <a:blip r:embed="rId13"/>
          <a:srcRect l="395" r="674"/>
          <a:stretch/>
        </p:blipFill>
        <p:spPr>
          <a:xfrm rot="10800000">
            <a:off x="0" y="4515966"/>
            <a:ext cx="9144000" cy="628015"/>
          </a:xfrm>
          <a:prstGeom prst="rect">
            <a:avLst/>
          </a:prstGeom>
          <a:ln/>
        </p:spPr>
      </p:pic>
      <p:pic>
        <p:nvPicPr>
          <p:cNvPr id="13" name="image3.png">
            <a:extLst>
              <a:ext uri="{FF2B5EF4-FFF2-40B4-BE49-F238E27FC236}">
                <a16:creationId xmlns:a16="http://schemas.microsoft.com/office/drawing/2014/main" id="{5DD87EEB-D014-4EFF-8C42-30653E825277}"/>
              </a:ext>
            </a:extLst>
          </p:cNvPr>
          <p:cNvPicPr/>
          <p:nvPr userDrawn="1"/>
        </p:nvPicPr>
        <p:blipFill rotWithShape="1">
          <a:blip r:embed="rId13"/>
          <a:srcRect l="712" r="385"/>
          <a:stretch/>
        </p:blipFill>
        <p:spPr>
          <a:xfrm>
            <a:off x="0" y="-29505"/>
            <a:ext cx="9144000" cy="774130"/>
          </a:xfrm>
          <a:prstGeom prst="rect">
            <a:avLst/>
          </a:prstGeom>
          <a:ln/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5EBDC2DE-0D54-4D38-9740-9DFED606271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232" y="3933459"/>
            <a:ext cx="1512168" cy="110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35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203598"/>
            <a:ext cx="7772400" cy="110251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1640" y="2427734"/>
            <a:ext cx="6400800" cy="1314450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9514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584934" y="339502"/>
            <a:ext cx="7772400" cy="110251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7544" y="1449527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[Texto aqui]</a:t>
            </a:r>
          </a:p>
        </p:txBody>
      </p:sp>
    </p:spTree>
    <p:extLst>
      <p:ext uri="{BB962C8B-B14F-4D97-AF65-F5344CB8AC3E}">
        <p14:creationId xmlns:p14="http://schemas.microsoft.com/office/powerpoint/2010/main" val="39297000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</Words>
  <Application>Microsoft Office PowerPoint</Application>
  <PresentationFormat>Apresentação na tela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Tema do Office</vt:lpstr>
      <vt:lpstr>Personalizar design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Lima</dc:creator>
  <cp:lastModifiedBy>Luiz Felipe</cp:lastModifiedBy>
  <cp:revision>28</cp:revision>
  <dcterms:created xsi:type="dcterms:W3CDTF">2021-02-10T13:58:56Z</dcterms:created>
  <dcterms:modified xsi:type="dcterms:W3CDTF">2024-12-17T23:37:58Z</dcterms:modified>
</cp:coreProperties>
</file>